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2.xml" ContentType="application/vnd.openxmlformats-officedocument.presentationml.tags+xml"/>
  <Override PartName="/ppt/notesSlides/notesSlide4.xml" ContentType="application/vnd.openxmlformats-officedocument.presentationml.notesSlide+xml"/>
  <Override PartName="/ppt/tags/tag3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4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5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6.xml" ContentType="application/vnd.openxmlformats-officedocument.presentationml.tag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17"/>
  </p:notesMasterIdLst>
  <p:sldIdLst>
    <p:sldId id="337" r:id="rId2"/>
    <p:sldId id="896" r:id="rId3"/>
    <p:sldId id="865" r:id="rId4"/>
    <p:sldId id="870" r:id="rId5"/>
    <p:sldId id="889" r:id="rId6"/>
    <p:sldId id="776" r:id="rId7"/>
    <p:sldId id="895" r:id="rId8"/>
    <p:sldId id="843" r:id="rId9"/>
    <p:sldId id="794" r:id="rId10"/>
    <p:sldId id="893" r:id="rId11"/>
    <p:sldId id="894" r:id="rId12"/>
    <p:sldId id="866" r:id="rId13"/>
    <p:sldId id="892" r:id="rId14"/>
    <p:sldId id="867" r:id="rId15"/>
    <p:sldId id="683" r:id="rId16"/>
  </p:sldIdLst>
  <p:sldSz cx="9144000" cy="6858000" type="screen4x3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3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80CB8"/>
    <a:srgbClr val="BBE0E3"/>
    <a:srgbClr val="808080"/>
    <a:srgbClr val="E4F3F4"/>
    <a:srgbClr val="D7F5D8"/>
    <a:srgbClr val="FF9999"/>
    <a:srgbClr val="BEE396"/>
    <a:srgbClr val="FFDF7F"/>
    <a:srgbClr val="76973E"/>
    <a:srgbClr val="CE4F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530" autoAdjust="0"/>
    <p:restoredTop sz="85540" autoAdjust="0"/>
  </p:normalViewPr>
  <p:slideViewPr>
    <p:cSldViewPr>
      <p:cViewPr varScale="1">
        <p:scale>
          <a:sx n="155" d="100"/>
          <a:sy n="155" d="100"/>
        </p:scale>
        <p:origin x="1184" y="184"/>
      </p:cViewPr>
      <p:guideLst>
        <p:guide orient="horz" pos="2160"/>
        <p:guide pos="2832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576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微软雅黑" panose="020B0503020204020204" pitchFamily="34" charset="-122"/>
              </a:defRPr>
            </a:lvl1pPr>
          </a:lstStyle>
          <a:p>
            <a:fld id="{757E8D1E-F0E2-4D32-9688-25B3AF4D0C62}" type="datetimeFigureOut">
              <a:rPr lang="zh-CN" altLang="en-US" smtClean="0"/>
              <a:t>2021/1/5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微软雅黑" panose="020B0503020204020204" pitchFamily="34" charset="-122"/>
              </a:defRPr>
            </a:lvl1pPr>
          </a:lstStyle>
          <a:p>
            <a:fld id="{A0962FA8-AA85-4053-8547-304384BC292A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962FA8-AA85-4053-8547-304384BC292A}" type="slidenum">
              <a:rPr lang="zh-CN" altLang="en-US" smtClean="0"/>
              <a:t>1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911D60-9DC1-47F3-B777-41CF4FE375C1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09328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defTabSz="914400">
              <a:defRPr kumimoji="1"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15645" indent="-274955" defTabSz="914400">
              <a:defRPr kumimoji="1"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01090" indent="-220345" defTabSz="914400">
              <a:defRPr kumimoji="1"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541780" indent="-220345" defTabSz="914400">
              <a:defRPr kumimoji="1"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1981835" indent="-220345" defTabSz="914400">
              <a:defRPr kumimoji="1"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422525" indent="-220345" defTabSz="914400" fontAlgn="base">
              <a:spcBef>
                <a:spcPct val="0"/>
              </a:spcBef>
              <a:spcAft>
                <a:spcPct val="0"/>
              </a:spcAft>
              <a:defRPr kumimoji="1"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862580" indent="-220345" defTabSz="914400" fontAlgn="base">
              <a:spcBef>
                <a:spcPct val="0"/>
              </a:spcBef>
              <a:spcAft>
                <a:spcPct val="0"/>
              </a:spcAft>
              <a:defRPr kumimoji="1"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303270" indent="-220345" defTabSz="914400" fontAlgn="base">
              <a:spcBef>
                <a:spcPct val="0"/>
              </a:spcBef>
              <a:spcAft>
                <a:spcPct val="0"/>
              </a:spcAft>
              <a:defRPr kumimoji="1"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743325" indent="-220345" defTabSz="914400" fontAlgn="base">
              <a:spcBef>
                <a:spcPct val="0"/>
              </a:spcBef>
              <a:spcAft>
                <a:spcPct val="0"/>
              </a:spcAft>
              <a:defRPr kumimoji="1"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fld id="{DE88EDF5-9547-411F-8ECE-6FBE33797942}" type="slidenum">
              <a:rPr kumimoji="0" lang="en-US" altLang="zh-CN" sz="1200">
                <a:latin typeface="微软雅黑" panose="020B0503020204020204" pitchFamily="34" charset="-122"/>
              </a:rPr>
              <a:t>11</a:t>
            </a:fld>
            <a:endParaRPr kumimoji="0" lang="en-US" altLang="zh-CN" sz="1200" dirty="0">
              <a:latin typeface="微软雅黑" panose="020B0503020204020204" pitchFamily="34" charset="-122"/>
            </a:endParaRPr>
          </a:p>
        </p:txBody>
      </p:sp>
      <p:sp>
        <p:nvSpPr>
          <p:cNvPr id="6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kumimoji="0" lang="zh-CN" altLang="en-US" dirty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726514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911D60-9DC1-47F3-B777-41CF4FE375C1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57328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defTabSz="914400">
              <a:defRPr kumimoji="1"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15645" indent="-274955" defTabSz="914400">
              <a:defRPr kumimoji="1"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01090" indent="-220345" defTabSz="914400">
              <a:defRPr kumimoji="1"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541780" indent="-220345" defTabSz="914400">
              <a:defRPr kumimoji="1"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1981835" indent="-220345" defTabSz="914400">
              <a:defRPr kumimoji="1"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422525" indent="-220345" defTabSz="914400" fontAlgn="base">
              <a:spcBef>
                <a:spcPct val="0"/>
              </a:spcBef>
              <a:spcAft>
                <a:spcPct val="0"/>
              </a:spcAft>
              <a:defRPr kumimoji="1"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862580" indent="-220345" defTabSz="914400" fontAlgn="base">
              <a:spcBef>
                <a:spcPct val="0"/>
              </a:spcBef>
              <a:spcAft>
                <a:spcPct val="0"/>
              </a:spcAft>
              <a:defRPr kumimoji="1"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303270" indent="-220345" defTabSz="914400" fontAlgn="base">
              <a:spcBef>
                <a:spcPct val="0"/>
              </a:spcBef>
              <a:spcAft>
                <a:spcPct val="0"/>
              </a:spcAft>
              <a:defRPr kumimoji="1"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743325" indent="-220345" defTabSz="914400" fontAlgn="base">
              <a:spcBef>
                <a:spcPct val="0"/>
              </a:spcBef>
              <a:spcAft>
                <a:spcPct val="0"/>
              </a:spcAft>
              <a:defRPr kumimoji="1"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fld id="{DE88EDF5-9547-411F-8ECE-6FBE33797942}" type="slidenum">
              <a:rPr kumimoji="0" lang="en-US" altLang="zh-CN" sz="1200">
                <a:latin typeface="微软雅黑" panose="020B0503020204020204" pitchFamily="34" charset="-122"/>
              </a:rPr>
              <a:t>13</a:t>
            </a:fld>
            <a:endParaRPr kumimoji="0" lang="en-US" altLang="zh-CN" sz="1200" dirty="0">
              <a:latin typeface="微软雅黑" panose="020B0503020204020204" pitchFamily="34" charset="-122"/>
            </a:endParaRPr>
          </a:p>
        </p:txBody>
      </p:sp>
      <p:sp>
        <p:nvSpPr>
          <p:cNvPr id="6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kumimoji="0" lang="zh-CN" altLang="en-US" dirty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033102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911D60-9DC1-47F3-B777-41CF4FE375C1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54730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962FA8-AA85-4053-8547-304384BC292A}" type="slidenum">
              <a:rPr lang="zh-CN" altLang="en-US" smtClean="0"/>
              <a:t>15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604906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defTabSz="914400">
              <a:defRPr kumimoji="1"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15645" indent="-274955" defTabSz="914400">
              <a:defRPr kumimoji="1"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01090" indent="-220345" defTabSz="914400">
              <a:defRPr kumimoji="1"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541780" indent="-220345" defTabSz="914400">
              <a:defRPr kumimoji="1"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1981835" indent="-220345" defTabSz="914400">
              <a:defRPr kumimoji="1"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422525" indent="-220345" defTabSz="914400" fontAlgn="base">
              <a:spcBef>
                <a:spcPct val="0"/>
              </a:spcBef>
              <a:spcAft>
                <a:spcPct val="0"/>
              </a:spcAft>
              <a:defRPr kumimoji="1"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862580" indent="-220345" defTabSz="914400" fontAlgn="base">
              <a:spcBef>
                <a:spcPct val="0"/>
              </a:spcBef>
              <a:spcAft>
                <a:spcPct val="0"/>
              </a:spcAft>
              <a:defRPr kumimoji="1"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303270" indent="-220345" defTabSz="914400" fontAlgn="base">
              <a:spcBef>
                <a:spcPct val="0"/>
              </a:spcBef>
              <a:spcAft>
                <a:spcPct val="0"/>
              </a:spcAft>
              <a:defRPr kumimoji="1"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743325" indent="-220345" defTabSz="914400" fontAlgn="base">
              <a:spcBef>
                <a:spcPct val="0"/>
              </a:spcBef>
              <a:spcAft>
                <a:spcPct val="0"/>
              </a:spcAft>
              <a:defRPr kumimoji="1"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fld id="{DE88EDF5-9547-411F-8ECE-6FBE33797942}" type="slidenum">
              <a:rPr kumimoji="0" lang="en-US" altLang="zh-CN" sz="1200">
                <a:latin typeface="微软雅黑" panose="020B0503020204020204" pitchFamily="34" charset="-122"/>
              </a:rPr>
              <a:t>2</a:t>
            </a:fld>
            <a:endParaRPr kumimoji="0" lang="en-US" altLang="zh-CN" sz="1200" dirty="0">
              <a:latin typeface="微软雅黑" panose="020B0503020204020204" pitchFamily="34" charset="-122"/>
            </a:endParaRPr>
          </a:p>
        </p:txBody>
      </p:sp>
      <p:sp>
        <p:nvSpPr>
          <p:cNvPr id="6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kumimoji="0" lang="zh-CN" altLang="en-US" dirty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951658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962FA8-AA85-4053-8547-304384BC292A}" type="slidenum">
              <a:rPr lang="zh-CN" altLang="en-US" smtClean="0"/>
              <a:t>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669676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defTabSz="914400">
              <a:defRPr kumimoji="1"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15645" indent="-274955" defTabSz="914400">
              <a:defRPr kumimoji="1"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01090" indent="-220345" defTabSz="914400">
              <a:defRPr kumimoji="1"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541780" indent="-220345" defTabSz="914400">
              <a:defRPr kumimoji="1"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1981835" indent="-220345" defTabSz="914400">
              <a:defRPr kumimoji="1"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422525" indent="-220345" defTabSz="914400" fontAlgn="base">
              <a:spcBef>
                <a:spcPct val="0"/>
              </a:spcBef>
              <a:spcAft>
                <a:spcPct val="0"/>
              </a:spcAft>
              <a:defRPr kumimoji="1"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862580" indent="-220345" defTabSz="914400" fontAlgn="base">
              <a:spcBef>
                <a:spcPct val="0"/>
              </a:spcBef>
              <a:spcAft>
                <a:spcPct val="0"/>
              </a:spcAft>
              <a:defRPr kumimoji="1"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303270" indent="-220345" defTabSz="914400" fontAlgn="base">
              <a:spcBef>
                <a:spcPct val="0"/>
              </a:spcBef>
              <a:spcAft>
                <a:spcPct val="0"/>
              </a:spcAft>
              <a:defRPr kumimoji="1"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743325" indent="-220345" defTabSz="914400" fontAlgn="base">
              <a:spcBef>
                <a:spcPct val="0"/>
              </a:spcBef>
              <a:spcAft>
                <a:spcPct val="0"/>
              </a:spcAft>
              <a:defRPr kumimoji="1"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fld id="{DE88EDF5-9547-411F-8ECE-6FBE33797942}" type="slidenum">
              <a:rPr kumimoji="0" lang="en-US" altLang="zh-CN" sz="1200">
                <a:latin typeface="微软雅黑" panose="020B0503020204020204" pitchFamily="34" charset="-122"/>
              </a:rPr>
              <a:t>4</a:t>
            </a:fld>
            <a:endParaRPr kumimoji="0" lang="en-US" altLang="zh-CN" sz="1200" dirty="0">
              <a:latin typeface="微软雅黑" panose="020B0503020204020204" pitchFamily="34" charset="-122"/>
            </a:endParaRPr>
          </a:p>
        </p:txBody>
      </p:sp>
      <p:sp>
        <p:nvSpPr>
          <p:cNvPr id="6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kumimoji="0" lang="zh-CN" altLang="en-US" dirty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531080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defTabSz="914400">
              <a:defRPr kumimoji="1"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15645" indent="-274955" defTabSz="914400">
              <a:defRPr kumimoji="1"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01090" indent="-220345" defTabSz="914400">
              <a:defRPr kumimoji="1"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541780" indent="-220345" defTabSz="914400">
              <a:defRPr kumimoji="1"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1981835" indent="-220345" defTabSz="914400">
              <a:defRPr kumimoji="1"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422525" indent="-220345" defTabSz="914400" fontAlgn="base">
              <a:spcBef>
                <a:spcPct val="0"/>
              </a:spcBef>
              <a:spcAft>
                <a:spcPct val="0"/>
              </a:spcAft>
              <a:defRPr kumimoji="1"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862580" indent="-220345" defTabSz="914400" fontAlgn="base">
              <a:spcBef>
                <a:spcPct val="0"/>
              </a:spcBef>
              <a:spcAft>
                <a:spcPct val="0"/>
              </a:spcAft>
              <a:defRPr kumimoji="1"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303270" indent="-220345" defTabSz="914400" fontAlgn="base">
              <a:spcBef>
                <a:spcPct val="0"/>
              </a:spcBef>
              <a:spcAft>
                <a:spcPct val="0"/>
              </a:spcAft>
              <a:defRPr kumimoji="1"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743325" indent="-220345" defTabSz="914400" fontAlgn="base">
              <a:spcBef>
                <a:spcPct val="0"/>
              </a:spcBef>
              <a:spcAft>
                <a:spcPct val="0"/>
              </a:spcAft>
              <a:defRPr kumimoji="1"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fld id="{DE88EDF5-9547-411F-8ECE-6FBE33797942}" type="slidenum">
              <a:rPr kumimoji="0" lang="en-US" altLang="zh-CN" sz="1200">
                <a:latin typeface="微软雅黑" panose="020B0503020204020204" pitchFamily="34" charset="-122"/>
              </a:rPr>
              <a:t>5</a:t>
            </a:fld>
            <a:endParaRPr kumimoji="0" lang="en-US" altLang="zh-CN" sz="1200" dirty="0">
              <a:latin typeface="微软雅黑" panose="020B0503020204020204" pitchFamily="34" charset="-122"/>
            </a:endParaRPr>
          </a:p>
        </p:txBody>
      </p:sp>
      <p:sp>
        <p:nvSpPr>
          <p:cNvPr id="6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kumimoji="0" lang="zh-CN" altLang="en-US" dirty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524351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911D60-9DC1-47F3-B777-41CF4FE375C1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defTabSz="914400">
              <a:defRPr kumimoji="1"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15645" indent="-274955" defTabSz="914400">
              <a:defRPr kumimoji="1"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01090" indent="-220345" defTabSz="914400">
              <a:defRPr kumimoji="1"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541780" indent="-220345" defTabSz="914400">
              <a:defRPr kumimoji="1"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1981835" indent="-220345" defTabSz="914400">
              <a:defRPr kumimoji="1"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422525" indent="-220345" defTabSz="914400" fontAlgn="base">
              <a:spcBef>
                <a:spcPct val="0"/>
              </a:spcBef>
              <a:spcAft>
                <a:spcPct val="0"/>
              </a:spcAft>
              <a:defRPr kumimoji="1"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862580" indent="-220345" defTabSz="914400" fontAlgn="base">
              <a:spcBef>
                <a:spcPct val="0"/>
              </a:spcBef>
              <a:spcAft>
                <a:spcPct val="0"/>
              </a:spcAft>
              <a:defRPr kumimoji="1"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303270" indent="-220345" defTabSz="914400" fontAlgn="base">
              <a:spcBef>
                <a:spcPct val="0"/>
              </a:spcBef>
              <a:spcAft>
                <a:spcPct val="0"/>
              </a:spcAft>
              <a:defRPr kumimoji="1"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743325" indent="-220345" defTabSz="914400" fontAlgn="base">
              <a:spcBef>
                <a:spcPct val="0"/>
              </a:spcBef>
              <a:spcAft>
                <a:spcPct val="0"/>
              </a:spcAft>
              <a:defRPr kumimoji="1"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fld id="{DE88EDF5-9547-411F-8ECE-6FBE33797942}" type="slidenum">
              <a:rPr kumimoji="0" lang="en-US" altLang="zh-CN" sz="1200">
                <a:latin typeface="微软雅黑" panose="020B0503020204020204" pitchFamily="34" charset="-122"/>
              </a:rPr>
              <a:t>7</a:t>
            </a:fld>
            <a:endParaRPr kumimoji="0" lang="en-US" altLang="zh-CN" sz="1200" dirty="0">
              <a:latin typeface="微软雅黑" panose="020B0503020204020204" pitchFamily="34" charset="-122"/>
            </a:endParaRPr>
          </a:p>
        </p:txBody>
      </p:sp>
      <p:sp>
        <p:nvSpPr>
          <p:cNvPr id="6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kumimoji="0" lang="zh-CN" altLang="en-US" dirty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150401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911D60-9DC1-47F3-B777-41CF4FE375C1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911D60-9DC1-47F3-B777-41CF4FE375C1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 descr="B-1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588"/>
            <a:ext cx="9144000" cy="6856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3568" y="1412776"/>
            <a:ext cx="7772400" cy="14700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</a:defRPr>
            </a:lvl1pPr>
          </a:lstStyle>
          <a:p>
            <a:pPr>
              <a:defRPr/>
            </a:pPr>
            <a:fld id="{E3EA5CCA-986A-4CC9-8C58-F9F7966A7C28}" type="datetime1">
              <a:rPr lang="zh-CN" altLang="en-US" smtClean="0"/>
              <a:t>2021/1/5</a:t>
            </a:fld>
            <a:endParaRPr lang="en-US" altLang="zh-CN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</a:defRPr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</a:defRPr>
            </a:lvl1pPr>
          </a:lstStyle>
          <a:p>
            <a:pPr>
              <a:defRPr/>
            </a:pPr>
            <a:fld id="{039503BF-C29D-4C80-9971-704DEB9EB5A2}" type="slidenum">
              <a:rPr lang="en-US" altLang="zh-CN" smtClean="0"/>
              <a:t>‹#›</a:t>
            </a:fld>
            <a:endParaRPr lang="en-US" altLang="zh-CN" dirty="0"/>
          </a:p>
        </p:txBody>
      </p:sp>
      <p:pic>
        <p:nvPicPr>
          <p:cNvPr id="8" name="Picture 6" descr="B-1"/>
          <p:cNvPicPr>
            <a:picLocks noChangeAspect="1" noChangeArrowheads="1"/>
          </p:cNvPicPr>
          <p:nvPr userDrawn="1"/>
        </p:nvPicPr>
        <p:blipFill>
          <a:blip r:embed="rId3" cstate="print"/>
          <a:srcRect l="8194" t="52522" r="40851" b="32153"/>
          <a:stretch>
            <a:fillRect/>
          </a:stretch>
        </p:blipFill>
        <p:spPr bwMode="auto">
          <a:xfrm>
            <a:off x="749300" y="3602038"/>
            <a:ext cx="4659313" cy="1050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B-1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5868144" y="548680"/>
            <a:ext cx="2602632" cy="648072"/>
          </a:xfrm>
        </p:spPr>
        <p:txBody>
          <a:bodyPr/>
          <a:lstStyle>
            <a:lvl1pPr>
              <a:defRPr sz="2400">
                <a:latin typeface="微软雅黑" panose="020B0503020204020204" pitchFamily="34" charset="-122"/>
              </a:defRPr>
            </a:lvl1pPr>
          </a:lstStyle>
          <a:p>
            <a:r>
              <a:rPr lang="zh-CN" altLang="en-US" sz="2000" dirty="0"/>
              <a:t>内容标题区域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</a:defRPr>
            </a:lvl1pPr>
            <a:lvl2pPr>
              <a:defRPr>
                <a:latin typeface="微软雅黑" panose="020B0503020204020204" pitchFamily="34" charset="-122"/>
              </a:defRPr>
            </a:lvl2pPr>
            <a:lvl3pPr>
              <a:defRPr>
                <a:latin typeface="微软雅黑" panose="020B0503020204020204" pitchFamily="34" charset="-122"/>
              </a:defRPr>
            </a:lvl3pPr>
            <a:lvl4pPr>
              <a:defRPr>
                <a:latin typeface="微软雅黑" panose="020B0503020204020204" pitchFamily="34" charset="-122"/>
              </a:defRPr>
            </a:lvl4pPr>
            <a:lvl5pPr>
              <a:defRPr>
                <a:latin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</a:defRPr>
            </a:lvl1pPr>
          </a:lstStyle>
          <a:p>
            <a:pPr>
              <a:defRPr/>
            </a:pPr>
            <a:fld id="{2FAEEB5C-835C-42BD-AD24-1ED6573D82D2}" type="datetime1">
              <a:rPr lang="zh-CN" altLang="en-US" smtClean="0"/>
              <a:t>2021/1/5</a:t>
            </a:fld>
            <a:endParaRPr lang="en-US" altLang="zh-CN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</a:defRPr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</a:defRPr>
            </a:lvl1pPr>
          </a:lstStyle>
          <a:p>
            <a:pPr>
              <a:defRPr/>
            </a:pPr>
            <a:fld id="{40A439F1-587F-4B46-AE4C-D82BC2C3528D}" type="slidenum">
              <a:rPr lang="en-US" altLang="zh-CN" smtClean="0"/>
              <a:t>‹#›</a:t>
            </a:fld>
            <a:endParaRPr lang="en-US" altLang="zh-CN" dirty="0"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</a:defRPr>
            </a:lvl1pPr>
          </a:lstStyle>
          <a:p>
            <a:pPr>
              <a:defRPr/>
            </a:pPr>
            <a:fld id="{995C5F5E-8F7D-4FC9-8622-20ADF1BC4436}" type="datetime1">
              <a:rPr lang="zh-CN" altLang="en-US" smtClean="0"/>
              <a:t>2021/1/5</a:t>
            </a:fld>
            <a:endParaRPr lang="en-US" altLang="zh-CN" dirty="0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</a:defRPr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</a:defRPr>
            </a:lvl1pPr>
          </a:lstStyle>
          <a:p>
            <a:pPr>
              <a:defRPr/>
            </a:pPr>
            <a:fld id="{B946528B-B9B9-4E68-8952-1F42D213A426}" type="slidenum">
              <a:rPr lang="en-US" altLang="zh-CN" smtClean="0"/>
              <a:t>‹#›</a:t>
            </a:fld>
            <a:endParaRPr lang="en-US" altLang="zh-CN" dirty="0"/>
          </a:p>
        </p:txBody>
      </p:sp>
      <p:pic>
        <p:nvPicPr>
          <p:cNvPr id="6" name="Picture 5" descr="B-1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588"/>
            <a:ext cx="9144000" cy="6859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4" descr="B-1"/>
          <p:cNvPicPr>
            <a:picLocks noChangeAspect="1" noChangeArrowheads="1"/>
          </p:cNvPicPr>
          <p:nvPr userDrawn="1"/>
        </p:nvPicPr>
        <p:blipFill>
          <a:blip r:embed="rId3" cstate="print"/>
          <a:srcRect l="52361" t="31111" r="3542" b="56296"/>
          <a:stretch>
            <a:fillRect/>
          </a:stretch>
        </p:blipFill>
        <p:spPr bwMode="auto">
          <a:xfrm>
            <a:off x="4787900" y="2133600"/>
            <a:ext cx="4032250" cy="86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</a:defRPr>
            </a:lvl1pPr>
          </a:lstStyle>
          <a:p>
            <a:fld id="{56DE34FE-105D-467B-A24A-9C9DCD3BC89A}" type="datetime1">
              <a:rPr lang="zh-CN" altLang="en-US" smtClean="0"/>
              <a:t>2021/1/5</a:t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B-1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>
              <a:defRPr sz="1400">
                <a:latin typeface="微软雅黑" panose="020B0503020204020204" pitchFamily="34" charset="-122"/>
              </a:defRPr>
            </a:lvl1pPr>
          </a:lstStyle>
          <a:p>
            <a:pPr>
              <a:defRPr/>
            </a:pPr>
            <a:fld id="{740D6C49-6199-4D54-A8BA-DD1EDEB2C5E7}" type="datetime1">
              <a:rPr lang="zh-CN" altLang="en-US" smtClean="0"/>
              <a:t>2021/1/5</a:t>
            </a:fld>
            <a:endParaRPr lang="en-US" altLang="zh-CN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ctr">
              <a:defRPr sz="1400">
                <a:latin typeface="微软雅黑" panose="020B0503020204020204" pitchFamily="34" charset="-122"/>
              </a:defRPr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defRPr sz="1400">
                <a:latin typeface="微软雅黑" panose="020B0503020204020204" pitchFamily="34" charset="-122"/>
              </a:defRPr>
            </a:lvl1pPr>
          </a:lstStyle>
          <a:p>
            <a:pPr>
              <a:defRPr/>
            </a:pPr>
            <a:fld id="{CD98D576-A93E-4A83-AEFD-5B9ECC077633}" type="slidenum">
              <a:rPr lang="en-US" altLang="zh-CN" smtClean="0"/>
              <a:t>‹#›</a:t>
            </a:fld>
            <a:endParaRPr lang="en-US" altLang="zh-CN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ransition spd="med"/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微软雅黑" panose="020B0503020204020204" pitchFamily="34" charset="-122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微软雅黑" panose="020B0503020204020204" pitchFamily="34" charset="-122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微软雅黑" panose="020B0503020204020204" pitchFamily="34" charset="-122"/>
          <a:ea typeface="+mn-ea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微软雅黑" panose="020B0503020204020204" pitchFamily="34" charset="-122"/>
          <a:ea typeface="+mn-ea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微软雅黑" panose="020B0503020204020204" pitchFamily="34" charset="-122"/>
          <a:ea typeface="+mn-ea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微软雅黑" panose="020B0503020204020204" pitchFamily="34" charset="-122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4" Type="http://schemas.openxmlformats.org/officeDocument/2006/relationships/image" Target="../media/image6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4" Type="http://schemas.openxmlformats.org/officeDocument/2006/relationships/image" Target="../media/image6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4" Type="http://schemas.openxmlformats.org/officeDocument/2006/relationships/image" Target="../media/image6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4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092280" y="5661248"/>
            <a:ext cx="956355" cy="481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000" b="1" dirty="0">
                <a:latin typeface="黑体" panose="02010609060101010101" charset="-122"/>
                <a:ea typeface="黑体" panose="02010609060101010101" charset="-122"/>
              </a:rPr>
              <a:t>户玉拓</a:t>
            </a:r>
          </a:p>
        </p:txBody>
      </p:sp>
      <p:sp>
        <p:nvSpPr>
          <p:cNvPr id="6" name="标题 1"/>
          <p:cNvSpPr>
            <a:spLocks noGrp="1"/>
          </p:cNvSpPr>
          <p:nvPr/>
        </p:nvSpPr>
        <p:spPr>
          <a:xfrm>
            <a:off x="233680" y="1683370"/>
            <a:ext cx="8676263" cy="165633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br>
              <a:rPr lang="en-US" sz="3600" dirty="0"/>
            </a:br>
            <a:endParaRPr lang="en-US" altLang="zh-C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4F349E9-00F0-9849-99CB-FD976185ADFC}"/>
              </a:ext>
            </a:extLst>
          </p:cNvPr>
          <p:cNvSpPr txBox="1"/>
          <p:nvPr/>
        </p:nvSpPr>
        <p:spPr>
          <a:xfrm>
            <a:off x="1439463" y="2276872"/>
            <a:ext cx="62646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" altLang="zh-CN" sz="2000" dirty="0">
                <a:solidFill>
                  <a:schemeClr val="bg1"/>
                </a:solidFill>
              </a:rPr>
              <a:t>Scalable Deep Learning on Distributed Infrastructures: </a:t>
            </a:r>
          </a:p>
          <a:p>
            <a:pPr algn="ctr"/>
            <a:r>
              <a:rPr lang="en" altLang="zh-CN" sz="2000" dirty="0">
                <a:solidFill>
                  <a:schemeClr val="bg1"/>
                </a:solidFill>
              </a:rPr>
              <a:t>Challenges, Techniques and Tools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/>
        </p:nvSpPr>
        <p:spPr>
          <a:xfrm>
            <a:off x="575310" y="1087755"/>
            <a:ext cx="8013065" cy="353123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微软雅黑" panose="020B0503020204020204" pitchFamily="34" charset="-122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indent="0" algn="l">
              <a:buFont typeface="Wingdings" panose="05000000000000000000" charset="0"/>
              <a:buNone/>
            </a:pPr>
            <a:endParaRPr sz="2000" dirty="0">
              <a:latin typeface="黑体" panose="02010609060101010101" charset="-122"/>
              <a:ea typeface="黑体" panose="02010609060101010101" charset="-122"/>
            </a:endParaRPr>
          </a:p>
          <a:p>
            <a:pPr marL="457200" indent="-457200" algn="l">
              <a:buFont typeface="Wingdings" panose="05000000000000000000" charset="0"/>
              <a:buChar char="Ø"/>
            </a:pPr>
            <a:endParaRPr lang="zh-CN" altLang="en-US" sz="2000" dirty="0">
              <a:latin typeface="黑体" panose="02010609060101010101" charset="-122"/>
              <a:ea typeface="黑体" panose="02010609060101010101" charset="-122"/>
              <a:cs typeface="Times New Roman" panose="02020603050405020304" pitchFamily="18" charset="0"/>
            </a:endParaRPr>
          </a:p>
          <a:p>
            <a:pPr marL="0" indent="0" algn="l">
              <a:buFont typeface="Wingdings" panose="05000000000000000000" charset="0"/>
              <a:buNone/>
            </a:pPr>
            <a:endParaRPr lang="zh-CN" altLang="en-US" sz="2000" dirty="0">
              <a:latin typeface="黑体" panose="02010609060101010101" charset="-122"/>
              <a:ea typeface="黑体" panose="02010609060101010101" charset="-122"/>
              <a:cs typeface="Times New Roman" panose="02020603050405020304" pitchFamily="18" charset="0"/>
            </a:endParaRPr>
          </a:p>
        </p:txBody>
      </p:sp>
      <p:sp>
        <p:nvSpPr>
          <p:cNvPr id="14" name="标题 1">
            <a:extLst>
              <a:ext uri="{FF2B5EF4-FFF2-40B4-BE49-F238E27FC236}">
                <a16:creationId xmlns:a16="http://schemas.microsoft.com/office/drawing/2014/main" id="{ADB55E86-6F9B-454F-B0D3-173CEBF83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310" y="642660"/>
            <a:ext cx="2412514" cy="648072"/>
          </a:xfrm>
        </p:spPr>
        <p:txBody>
          <a:bodyPr/>
          <a:lstStyle/>
          <a:p>
            <a:r>
              <a:rPr lang="en" altLang="zh-CN" kern="1200" dirty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Model Data.  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451FC2D5-A9FA-6247-9C2A-C8D9CEF0AE67}"/>
              </a:ext>
            </a:extLst>
          </p:cNvPr>
          <p:cNvSpPr/>
          <p:nvPr/>
        </p:nvSpPr>
        <p:spPr>
          <a:xfrm>
            <a:off x="683568" y="2853372"/>
            <a:ext cx="1396536" cy="12874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CN" dirty="0"/>
              <a:t>Tracking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CN" dirty="0"/>
              <a:t>Storing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CN" dirty="0"/>
              <a:t>indexing </a:t>
            </a:r>
            <a:endParaRPr lang="en" altLang="zh-CN" dirty="0">
              <a:effectLst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4AED4A3-77AE-684A-AA1B-2A1408A37F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1953" y="2636912"/>
            <a:ext cx="4777637" cy="2129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462606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图片 4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41" y="2125663"/>
            <a:ext cx="2568689" cy="3667025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518160" y="666790"/>
            <a:ext cx="4025776" cy="648072"/>
          </a:xfrm>
        </p:spPr>
        <p:txBody>
          <a:bodyPr/>
          <a:lstStyle/>
          <a:p>
            <a:pPr algn="l"/>
            <a:r>
              <a:rPr lang="zh-CN" altLang="en-US" b="1" dirty="0">
                <a:latin typeface="黑体" panose="02010609060101010101" charset="-122"/>
                <a:ea typeface="黑体" panose="02010609060101010101" charset="-122"/>
              </a:rPr>
              <a:t>目录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1D9C824-B26F-A54A-BD0B-E9BCB701D463}"/>
              </a:ext>
            </a:extLst>
          </p:cNvPr>
          <p:cNvSpPr txBox="1"/>
          <p:nvPr/>
        </p:nvSpPr>
        <p:spPr>
          <a:xfrm>
            <a:off x="2627784" y="2012230"/>
            <a:ext cx="5897833" cy="37804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CN" dirty="0"/>
              <a:t>Scheduling and Elasticity</a:t>
            </a:r>
          </a:p>
          <a:p>
            <a:pPr marL="7429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CN" dirty="0"/>
              <a:t>Single-tenant</a:t>
            </a:r>
          </a:p>
          <a:p>
            <a:pPr marL="7429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CN" dirty="0"/>
              <a:t>Multi-tenant</a:t>
            </a:r>
          </a:p>
          <a:p>
            <a:pPr marL="7429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CN" dirty="0"/>
              <a:t>Model Architecture and Hyper-parameter Search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CN" dirty="0"/>
              <a:t>Data Management</a:t>
            </a:r>
          </a:p>
          <a:p>
            <a:pPr marL="7429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CN" dirty="0"/>
              <a:t>Training Data. </a:t>
            </a:r>
          </a:p>
          <a:p>
            <a:pPr marL="7429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CN" dirty="0"/>
              <a:t>Model Data.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CN" dirty="0">
                <a:solidFill>
                  <a:srgbClr val="FF0000"/>
                </a:solidFill>
              </a:rPr>
              <a:t>Comparison Of Deep-learning Frameworks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CN" dirty="0"/>
              <a:t>Conclusions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09016045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/>
        </p:nvSpPr>
        <p:spPr>
          <a:xfrm>
            <a:off x="575310" y="1087755"/>
            <a:ext cx="8013065" cy="353123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微软雅黑" panose="020B0503020204020204" pitchFamily="34" charset="-122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indent="0" algn="l">
              <a:buFont typeface="Wingdings" panose="05000000000000000000" charset="0"/>
              <a:buNone/>
            </a:pPr>
            <a:endParaRPr sz="2000" dirty="0">
              <a:latin typeface="黑体" panose="02010609060101010101" charset="-122"/>
              <a:ea typeface="黑体" panose="02010609060101010101" charset="-122"/>
            </a:endParaRPr>
          </a:p>
          <a:p>
            <a:pPr marL="457200" indent="-457200" algn="l">
              <a:buFont typeface="Wingdings" panose="05000000000000000000" charset="0"/>
              <a:buChar char="Ø"/>
            </a:pPr>
            <a:endParaRPr lang="zh-CN" altLang="en-US" sz="2000" dirty="0">
              <a:latin typeface="黑体" panose="02010609060101010101" charset="-122"/>
              <a:ea typeface="黑体" panose="02010609060101010101" charset="-122"/>
              <a:cs typeface="Times New Roman" panose="02020603050405020304" pitchFamily="18" charset="0"/>
            </a:endParaRPr>
          </a:p>
          <a:p>
            <a:pPr marL="0" indent="0" algn="l">
              <a:buFont typeface="Wingdings" panose="05000000000000000000" charset="0"/>
              <a:buNone/>
            </a:pPr>
            <a:endParaRPr lang="zh-CN" altLang="en-US" sz="2000" dirty="0">
              <a:latin typeface="黑体" panose="02010609060101010101" charset="-122"/>
              <a:ea typeface="黑体" panose="02010609060101010101" charset="-122"/>
              <a:cs typeface="Times New Roman" panose="02020603050405020304" pitchFamily="18" charset="0"/>
            </a:endParaRPr>
          </a:p>
        </p:txBody>
      </p:sp>
      <p:sp>
        <p:nvSpPr>
          <p:cNvPr id="14" name="标题 1">
            <a:extLst>
              <a:ext uri="{FF2B5EF4-FFF2-40B4-BE49-F238E27FC236}">
                <a16:creationId xmlns:a16="http://schemas.microsoft.com/office/drawing/2014/main" id="{ADB55E86-6F9B-454F-B0D3-173CEBF83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310" y="642660"/>
            <a:ext cx="6877010" cy="648072"/>
          </a:xfrm>
        </p:spPr>
        <p:txBody>
          <a:bodyPr/>
          <a:lstStyle/>
          <a:p>
            <a:r>
              <a:rPr lang="en" altLang="zh-CN" kern="1200" dirty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Comparison Of Deep-learning Frameworks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8CEB171-1764-5A49-8A7B-63BAACBD66CD}"/>
              </a:ext>
            </a:extLst>
          </p:cNvPr>
          <p:cNvSpPr/>
          <p:nvPr/>
        </p:nvSpPr>
        <p:spPr>
          <a:xfrm>
            <a:off x="683568" y="1628800"/>
            <a:ext cx="4717958" cy="12874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CN" dirty="0"/>
              <a:t>APIs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CN" dirty="0"/>
              <a:t>Support for distribution and parallelization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CN" dirty="0"/>
              <a:t>Community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9F7DA777-B836-0B46-AB73-F0672665BEE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700"/>
          <a:stretch/>
        </p:blipFill>
        <p:spPr>
          <a:xfrm>
            <a:off x="552584" y="3338215"/>
            <a:ext cx="4274433" cy="256155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2248EBC-6715-B04E-A147-97220ABD4FB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0500"/>
          <a:stretch/>
        </p:blipFill>
        <p:spPr>
          <a:xfrm>
            <a:off x="5004048" y="3302617"/>
            <a:ext cx="4039712" cy="2708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718072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图片 4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41" y="2125663"/>
            <a:ext cx="2568689" cy="3667025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518160" y="666790"/>
            <a:ext cx="4025776" cy="648072"/>
          </a:xfrm>
        </p:spPr>
        <p:txBody>
          <a:bodyPr/>
          <a:lstStyle/>
          <a:p>
            <a:pPr algn="l"/>
            <a:r>
              <a:rPr lang="zh-CN" altLang="en-US" b="1" dirty="0">
                <a:latin typeface="黑体" panose="02010609060101010101" charset="-122"/>
                <a:ea typeface="黑体" panose="02010609060101010101" charset="-122"/>
              </a:rPr>
              <a:t>目录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1D9C824-B26F-A54A-BD0B-E9BCB701D463}"/>
              </a:ext>
            </a:extLst>
          </p:cNvPr>
          <p:cNvSpPr txBox="1"/>
          <p:nvPr/>
        </p:nvSpPr>
        <p:spPr>
          <a:xfrm>
            <a:off x="2627784" y="2012230"/>
            <a:ext cx="5897833" cy="37804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CN" dirty="0"/>
              <a:t>Scheduling and Elasticity</a:t>
            </a:r>
          </a:p>
          <a:p>
            <a:pPr marL="7429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CN" dirty="0"/>
              <a:t>Single-tenant</a:t>
            </a:r>
          </a:p>
          <a:p>
            <a:pPr marL="7429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CN" dirty="0"/>
              <a:t>Multi-tenant</a:t>
            </a:r>
          </a:p>
          <a:p>
            <a:pPr marL="7429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CN" dirty="0"/>
              <a:t>Model Architecture and Hyper-parameter Search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CN" dirty="0"/>
              <a:t>Data Management</a:t>
            </a:r>
          </a:p>
          <a:p>
            <a:pPr marL="7429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CN" dirty="0"/>
              <a:t>Training Data. </a:t>
            </a:r>
          </a:p>
          <a:p>
            <a:pPr marL="7429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CN" dirty="0"/>
              <a:t>Model Data.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CN" dirty="0"/>
              <a:t>Comparison Of Deep-learning Frameworks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CN" dirty="0">
                <a:solidFill>
                  <a:srgbClr val="FF0000"/>
                </a:solidFill>
              </a:rPr>
              <a:t>Conclusions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67196256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/>
        </p:nvSpPr>
        <p:spPr>
          <a:xfrm>
            <a:off x="467544" y="980728"/>
            <a:ext cx="8064896" cy="353123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微软雅黑" panose="020B0503020204020204" pitchFamily="34" charset="-122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indent="0" algn="l">
              <a:buFont typeface="Wingdings" panose="05000000000000000000" charset="0"/>
              <a:buNone/>
            </a:pPr>
            <a:endParaRPr sz="2000">
              <a:latin typeface="黑体" panose="02010609060101010101" charset="-122"/>
              <a:ea typeface="黑体" panose="02010609060101010101" charset="-122"/>
            </a:endParaRPr>
          </a:p>
          <a:p>
            <a:pPr marL="457200" indent="-457200" algn="l">
              <a:buFont typeface="Wingdings" panose="05000000000000000000" charset="0"/>
              <a:buChar char="Ø"/>
            </a:pPr>
            <a:endParaRPr lang="zh-CN" altLang="en-US" sz="2000">
              <a:latin typeface="黑体" panose="02010609060101010101" charset="-122"/>
              <a:ea typeface="黑体" panose="02010609060101010101" charset="-122"/>
              <a:cs typeface="Times New Roman" panose="02020603050405020304" pitchFamily="18" charset="0"/>
            </a:endParaRPr>
          </a:p>
          <a:p>
            <a:pPr marL="0" indent="0" algn="l">
              <a:buFont typeface="Wingdings" panose="05000000000000000000" charset="0"/>
              <a:buNone/>
            </a:pPr>
            <a:endParaRPr lang="zh-CN" altLang="en-US" sz="2000" dirty="0">
              <a:latin typeface="黑体" panose="02010609060101010101" charset="-122"/>
              <a:ea typeface="黑体" panose="02010609060101010101" charset="-122"/>
              <a:cs typeface="Times New Roman" panose="02020603050405020304" pitchFamily="18" charset="0"/>
            </a:endParaRPr>
          </a:p>
        </p:txBody>
      </p:sp>
      <p:sp>
        <p:nvSpPr>
          <p:cNvPr id="14" name="标题 1">
            <a:extLst>
              <a:ext uri="{FF2B5EF4-FFF2-40B4-BE49-F238E27FC236}">
                <a16:creationId xmlns:a16="http://schemas.microsoft.com/office/drawing/2014/main" id="{ADB55E86-6F9B-454F-B0D3-173CEBF83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653" y="584684"/>
            <a:ext cx="2173242" cy="648072"/>
          </a:xfrm>
        </p:spPr>
        <p:txBody>
          <a:bodyPr/>
          <a:lstStyle/>
          <a:p>
            <a:r>
              <a:rPr lang="en" altLang="zh-CN" kern="1200" dirty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Conclusions</a:t>
            </a:r>
            <a:r>
              <a:rPr lang="en" altLang="zh-CN" dirty="0"/>
              <a:t> 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F8B005D-9DF6-F34D-B76C-89D136F2376E}"/>
              </a:ext>
            </a:extLst>
          </p:cNvPr>
          <p:cNvSpPr/>
          <p:nvPr/>
        </p:nvSpPr>
        <p:spPr>
          <a:xfrm>
            <a:off x="445840" y="1988840"/>
            <a:ext cx="8158608" cy="36317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CN" sz="2000" dirty="0"/>
              <a:t>management of training and model data becomes a larger challenge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" altLang="zh-CN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CN" sz="2000" dirty="0"/>
              <a:t>decentralized training</a:t>
            </a:r>
            <a:r>
              <a:rPr lang="zh-CN" altLang="en-US" sz="2000" dirty="0"/>
              <a:t> </a:t>
            </a:r>
            <a:r>
              <a:rPr lang="en" altLang="zh-CN" sz="2000" dirty="0"/>
              <a:t>may change the requirements and design of DL infrastructures and tools.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" altLang="zh-CN" sz="2000" dirty="0">
              <a:effectLst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CN" sz="2000" dirty="0"/>
              <a:t>data management and multi-tenant scheduling</a:t>
            </a:r>
            <a:r>
              <a:rPr lang="zh-CN" altLang="en-US" sz="2000" dirty="0"/>
              <a:t> </a:t>
            </a:r>
            <a:r>
              <a:rPr lang="en" altLang="zh-CN" sz="2000" dirty="0"/>
              <a:t>need to</a:t>
            </a:r>
            <a:r>
              <a:rPr lang="zh-CN" altLang="en-US" sz="2000" dirty="0"/>
              <a:t> </a:t>
            </a:r>
            <a:r>
              <a:rPr lang="en-US" altLang="zh-CN" sz="2000" dirty="0"/>
              <a:t>be</a:t>
            </a:r>
            <a:r>
              <a:rPr lang="en" altLang="zh-CN" sz="2000" dirty="0"/>
              <a:t> investigate</a:t>
            </a:r>
            <a:r>
              <a:rPr lang="en-US" altLang="zh-CN" sz="2000" dirty="0"/>
              <a:t>d</a:t>
            </a:r>
            <a:endParaRPr lang="en" altLang="zh-CN" sz="2000" dirty="0"/>
          </a:p>
          <a:p>
            <a:endParaRPr lang="en" altLang="zh-CN" sz="20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298230499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6"/>
          <p:cNvSpPr txBox="1">
            <a:spLocks noChangeArrowheads="1"/>
          </p:cNvSpPr>
          <p:nvPr/>
        </p:nvSpPr>
        <p:spPr bwMode="auto">
          <a:xfrm>
            <a:off x="4941888" y="3750310"/>
            <a:ext cx="3214687" cy="70675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4000" b="1" i="1" dirty="0">
                <a:solidFill>
                  <a:srgbClr val="FFFFFF"/>
                </a:solidFill>
                <a:latin typeface="黑体" panose="02010609060101010101" charset="-122"/>
                <a:ea typeface="黑体" panose="02010609060101010101" charset="-122"/>
              </a:rPr>
              <a:t>THANKS</a:t>
            </a:r>
            <a:r>
              <a:rPr lang="zh-CN" altLang="en-US" sz="4000" b="1" i="1" dirty="0">
                <a:solidFill>
                  <a:srgbClr val="FFFFFF"/>
                </a:solidFill>
                <a:latin typeface="黑体" panose="02010609060101010101" charset="-122"/>
                <a:ea typeface="黑体" panose="02010609060101010101" charset="-122"/>
              </a:rPr>
              <a:t>！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图片 4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41" y="2125663"/>
            <a:ext cx="2568689" cy="3667025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518160" y="666790"/>
            <a:ext cx="4025776" cy="648072"/>
          </a:xfrm>
        </p:spPr>
        <p:txBody>
          <a:bodyPr/>
          <a:lstStyle/>
          <a:p>
            <a:pPr algn="l"/>
            <a:r>
              <a:rPr lang="zh-CN" altLang="en-US" b="1" dirty="0">
                <a:latin typeface="黑体" panose="02010609060101010101" charset="-122"/>
                <a:ea typeface="黑体" panose="02010609060101010101" charset="-122"/>
              </a:rPr>
              <a:t>目录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1D9C824-B26F-A54A-BD0B-E9BCB701D463}"/>
              </a:ext>
            </a:extLst>
          </p:cNvPr>
          <p:cNvSpPr txBox="1"/>
          <p:nvPr/>
        </p:nvSpPr>
        <p:spPr>
          <a:xfrm>
            <a:off x="2627784" y="2012230"/>
            <a:ext cx="5897833" cy="37804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CN" dirty="0">
                <a:solidFill>
                  <a:srgbClr val="FF0000"/>
                </a:solidFill>
              </a:rPr>
              <a:t>Scheduling and Elasticity</a:t>
            </a:r>
          </a:p>
          <a:p>
            <a:pPr marL="7429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CN" dirty="0"/>
              <a:t>Single-tenant</a:t>
            </a:r>
          </a:p>
          <a:p>
            <a:pPr marL="7429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CN" dirty="0"/>
              <a:t>Multi-tenant</a:t>
            </a:r>
          </a:p>
          <a:p>
            <a:pPr marL="7429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CN" dirty="0"/>
              <a:t>Model Architecture and Hyper-parameter Search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CN" dirty="0"/>
              <a:t>Data Management</a:t>
            </a:r>
          </a:p>
          <a:p>
            <a:pPr marL="7429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CN" dirty="0"/>
              <a:t>Training Data. </a:t>
            </a:r>
          </a:p>
          <a:p>
            <a:pPr marL="7429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CN" dirty="0"/>
              <a:t>Model Data.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CN" dirty="0"/>
              <a:t>Comparison Of Deep-learning Frameworks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CN" dirty="0"/>
              <a:t>Conclusions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37542990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9EDC2CA-BF9F-B64A-BD98-C0CC2823E7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A439F1-587F-4B46-AE4C-D82BC2C3528D}" type="slidenum">
              <a:rPr lang="en-US" altLang="zh-CN" smtClean="0"/>
              <a:t>3</a:t>
            </a:fld>
            <a:endParaRPr lang="en-US" altLang="zh-CN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5E73BEE-CCFB-B24D-8F84-191DCA5B805C}"/>
              </a:ext>
            </a:extLst>
          </p:cNvPr>
          <p:cNvSpPr txBox="1"/>
          <p:nvPr/>
        </p:nvSpPr>
        <p:spPr>
          <a:xfrm>
            <a:off x="539552" y="836712"/>
            <a:ext cx="2749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dirty="0"/>
              <a:t>Scheduling and Elasticity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6471B88A-BD2C-3A42-BB59-C2B40800DF28}"/>
              </a:ext>
            </a:extLst>
          </p:cNvPr>
          <p:cNvSpPr/>
          <p:nvPr/>
        </p:nvSpPr>
        <p:spPr>
          <a:xfrm>
            <a:off x="683568" y="1772816"/>
            <a:ext cx="6336704" cy="9585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" altLang="zh-CN" sz="2000" dirty="0"/>
              <a:t>how to map the DL training processes to the processing nodes in the distributed infrastructure</a:t>
            </a:r>
            <a:endParaRPr lang="en" altLang="zh-CN" sz="2000" dirty="0">
              <a:effectLst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6058922D-8663-2D44-9319-AACB968B07CE}"/>
              </a:ext>
            </a:extLst>
          </p:cNvPr>
          <p:cNvSpPr/>
          <p:nvPr/>
        </p:nvSpPr>
        <p:spPr>
          <a:xfrm>
            <a:off x="654503" y="3429000"/>
            <a:ext cx="5688632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CN" sz="2000" dirty="0"/>
              <a:t>single-tenant scheduling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CN" sz="2000" dirty="0"/>
              <a:t>multi-tenant scheduling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CN" sz="2000" dirty="0"/>
              <a:t>model architecture and hyper-parameter search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" altLang="zh-CN" sz="20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740526539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518160" y="666790"/>
            <a:ext cx="4025776" cy="648072"/>
          </a:xfrm>
        </p:spPr>
        <p:txBody>
          <a:bodyPr/>
          <a:lstStyle/>
          <a:p>
            <a:pPr algn="l"/>
            <a:r>
              <a:rPr lang="en" altLang="zh-CN" kern="1200" dirty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single-tenant scheduling</a:t>
            </a:r>
            <a:endParaRPr lang="zh-CN" altLang="en-US" kern="1200" dirty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E16F402A-9F7A-DE40-8B41-F670EE13EEA2}"/>
              </a:ext>
            </a:extLst>
          </p:cNvPr>
          <p:cNvSpPr/>
          <p:nvPr/>
        </p:nvSpPr>
        <p:spPr>
          <a:xfrm>
            <a:off x="518160" y="2132856"/>
            <a:ext cx="6646128" cy="2343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CN" sz="2000" dirty="0"/>
              <a:t>Which process is placed on which resource ?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CN" sz="2000" dirty="0"/>
              <a:t>When or in what order are the processes that are placed on the same resource executed?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CN" sz="2000" dirty="0"/>
              <a:t>When and how are the number of processes and/or resources adapted? </a:t>
            </a:r>
            <a:endParaRPr lang="en" altLang="zh-CN" sz="2000" dirty="0">
              <a:effectLst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90597134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518160" y="666790"/>
            <a:ext cx="4025776" cy="648072"/>
          </a:xfrm>
        </p:spPr>
        <p:txBody>
          <a:bodyPr/>
          <a:lstStyle/>
          <a:p>
            <a:pPr algn="l">
              <a:lnSpc>
                <a:spcPct val="150000"/>
              </a:lnSpc>
            </a:pPr>
            <a:r>
              <a:rPr lang="en" altLang="zh-CN" kern="1200" dirty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multi-tenant scheduling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2F844D6D-DAC8-A247-8FA5-F694C8E654D4}"/>
              </a:ext>
            </a:extLst>
          </p:cNvPr>
          <p:cNvSpPr/>
          <p:nvPr/>
        </p:nvSpPr>
        <p:spPr>
          <a:xfrm>
            <a:off x="518160" y="1916832"/>
            <a:ext cx="6574120" cy="2343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" altLang="zh-CN" sz="2000" dirty="0"/>
              <a:t>In a multi-tenant environment, multiple training jobs</a:t>
            </a:r>
            <a:r>
              <a:rPr lang="zh-CN" altLang="en-US" sz="2000" dirty="0"/>
              <a:t> </a:t>
            </a:r>
            <a:r>
              <a:rPr lang="en" altLang="zh-CN" sz="2000" dirty="0"/>
              <a:t>share a common set of resources.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CN" sz="2000" dirty="0"/>
              <a:t>Mesos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CN" sz="2000" dirty="0"/>
              <a:t>YARN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CN" sz="2000" dirty="0"/>
              <a:t>Borg 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C4535FC-CE1B-D44F-BB02-1D2BA74DC5A0}"/>
              </a:ext>
            </a:extLst>
          </p:cNvPr>
          <p:cNvSpPr/>
          <p:nvPr/>
        </p:nvSpPr>
        <p:spPr>
          <a:xfrm>
            <a:off x="467544" y="4872105"/>
            <a:ext cx="7344816" cy="87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CN" dirty="0"/>
              <a:t>the convergence rate of a training task varies over time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CN" dirty="0"/>
              <a:t>different DL training jobs may have very different training curves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60408600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CAD56D92-8091-634D-97C9-2CA018001BDA}"/>
              </a:ext>
            </a:extLst>
          </p:cNvPr>
          <p:cNvSpPr/>
          <p:nvPr/>
        </p:nvSpPr>
        <p:spPr>
          <a:xfrm>
            <a:off x="539552" y="836712"/>
            <a:ext cx="52117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dirty="0"/>
              <a:t>Model Architecture and Hyper-parameter Search.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7A24D16-2839-5A4F-B80D-589DB7D5FFB4}"/>
              </a:ext>
            </a:extLst>
          </p:cNvPr>
          <p:cNvSpPr/>
          <p:nvPr/>
        </p:nvSpPr>
        <p:spPr>
          <a:xfrm>
            <a:off x="594868" y="4293096"/>
            <a:ext cx="7298777" cy="9585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" altLang="zh-CN" sz="2000" dirty="0"/>
              <a:t>The typical approach is to repeatedly try out different architectures and hyper-parameter settings to ﬁnd the best one</a:t>
            </a:r>
            <a:endParaRPr lang="en" altLang="zh-CN" sz="2000" dirty="0">
              <a:effectLst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92C2629-A72A-1A4C-9A22-92A56E6B0D5F}"/>
              </a:ext>
            </a:extLst>
          </p:cNvPr>
          <p:cNvSpPr/>
          <p:nvPr/>
        </p:nvSpPr>
        <p:spPr>
          <a:xfrm>
            <a:off x="683568" y="1926958"/>
            <a:ext cx="6552728" cy="18819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" altLang="zh-CN" sz="2000" dirty="0"/>
              <a:t>what is the best model architecture that can reach the best accuracy</a:t>
            </a:r>
          </a:p>
          <a:p>
            <a:pPr>
              <a:lnSpc>
                <a:spcPct val="150000"/>
              </a:lnSpc>
            </a:pPr>
            <a:r>
              <a:rPr lang="en" altLang="zh-CN" sz="2000" dirty="0"/>
              <a:t>what are the best hyper-parameter settings to reach model convergence quickly</a:t>
            </a:r>
            <a:endParaRPr lang="en" altLang="zh-CN" sz="2000" dirty="0">
              <a:effectLst/>
            </a:endParaRP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图片 4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41" y="2125663"/>
            <a:ext cx="2568689" cy="3667025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518160" y="666790"/>
            <a:ext cx="4025776" cy="648072"/>
          </a:xfrm>
        </p:spPr>
        <p:txBody>
          <a:bodyPr/>
          <a:lstStyle/>
          <a:p>
            <a:pPr algn="l"/>
            <a:r>
              <a:rPr lang="zh-CN" altLang="en-US" b="1" dirty="0">
                <a:latin typeface="黑体" panose="02010609060101010101" charset="-122"/>
                <a:ea typeface="黑体" panose="02010609060101010101" charset="-122"/>
              </a:rPr>
              <a:t>目录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1D9C824-B26F-A54A-BD0B-E9BCB701D463}"/>
              </a:ext>
            </a:extLst>
          </p:cNvPr>
          <p:cNvSpPr txBox="1"/>
          <p:nvPr/>
        </p:nvSpPr>
        <p:spPr>
          <a:xfrm>
            <a:off x="2627784" y="2012230"/>
            <a:ext cx="5897833" cy="37804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CN" dirty="0"/>
              <a:t>Scheduling and Elasticity</a:t>
            </a:r>
          </a:p>
          <a:p>
            <a:pPr marL="7429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CN" dirty="0"/>
              <a:t>Single-tenant</a:t>
            </a:r>
          </a:p>
          <a:p>
            <a:pPr marL="7429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CN" dirty="0"/>
              <a:t>Multi-tenant</a:t>
            </a:r>
          </a:p>
          <a:p>
            <a:pPr marL="7429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CN" dirty="0"/>
              <a:t>Model Architecture and Hyper-parameter Search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CN" dirty="0">
                <a:solidFill>
                  <a:srgbClr val="FF0000"/>
                </a:solidFill>
              </a:rPr>
              <a:t>Data Management</a:t>
            </a:r>
          </a:p>
          <a:p>
            <a:pPr marL="7429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CN" dirty="0"/>
              <a:t>Training Data. </a:t>
            </a:r>
          </a:p>
          <a:p>
            <a:pPr marL="7429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CN" dirty="0"/>
              <a:t>Model Data.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CN" dirty="0"/>
              <a:t>Comparison Of Deep-learning Frameworks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CN" dirty="0"/>
              <a:t>Conclusions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05086069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FF856FC9-036A-804A-8A00-D30E3F9AF349}"/>
              </a:ext>
            </a:extLst>
          </p:cNvPr>
          <p:cNvSpPr/>
          <p:nvPr/>
        </p:nvSpPr>
        <p:spPr>
          <a:xfrm>
            <a:off x="539552" y="836712"/>
            <a:ext cx="20826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dirty="0"/>
              <a:t>Data Management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CFE121A2-77CE-724F-B0EC-3A1A0474D602}"/>
              </a:ext>
            </a:extLst>
          </p:cNvPr>
          <p:cNvSpPr/>
          <p:nvPr/>
        </p:nvSpPr>
        <p:spPr>
          <a:xfrm>
            <a:off x="899592" y="1854960"/>
            <a:ext cx="5472608" cy="9585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" altLang="zh-CN" sz="2000" dirty="0"/>
              <a:t>One of the great challenges of large-scale DL is handling the data that is involved.</a:t>
            </a:r>
            <a:endParaRPr lang="en" altLang="zh-CN" sz="2000" dirty="0">
              <a:effectLst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A6847928-3686-5642-A293-6D9FDB1036F7}"/>
              </a:ext>
            </a:extLst>
          </p:cNvPr>
          <p:cNvSpPr/>
          <p:nvPr/>
        </p:nvSpPr>
        <p:spPr>
          <a:xfrm>
            <a:off x="892212" y="3284984"/>
            <a:ext cx="2114681" cy="21184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CN" dirty="0"/>
              <a:t>Training Data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CN" dirty="0"/>
              <a:t>Model Data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CN" dirty="0"/>
              <a:t>fully trained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CN" dirty="0"/>
              <a:t>snapshots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" altLang="zh-CN" dirty="0"/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/>
        </p:nvSpPr>
        <p:spPr>
          <a:xfrm>
            <a:off x="575310" y="1087755"/>
            <a:ext cx="8013065" cy="353123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微软雅黑" panose="020B0503020204020204" pitchFamily="34" charset="-122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indent="0" algn="l">
              <a:buFont typeface="Wingdings" panose="05000000000000000000" charset="0"/>
              <a:buNone/>
            </a:pPr>
            <a:endParaRPr sz="2000" dirty="0">
              <a:latin typeface="黑体" panose="02010609060101010101" charset="-122"/>
              <a:ea typeface="黑体" panose="02010609060101010101" charset="-122"/>
            </a:endParaRPr>
          </a:p>
          <a:p>
            <a:pPr marL="457200" indent="-457200" algn="l">
              <a:buFont typeface="Wingdings" panose="05000000000000000000" charset="0"/>
              <a:buChar char="Ø"/>
            </a:pPr>
            <a:endParaRPr lang="zh-CN" altLang="en-US" sz="2000" dirty="0">
              <a:latin typeface="黑体" panose="02010609060101010101" charset="-122"/>
              <a:ea typeface="黑体" panose="02010609060101010101" charset="-122"/>
              <a:cs typeface="Times New Roman" panose="02020603050405020304" pitchFamily="18" charset="0"/>
            </a:endParaRPr>
          </a:p>
          <a:p>
            <a:pPr marL="0" indent="0" algn="l">
              <a:buFont typeface="Wingdings" panose="05000000000000000000" charset="0"/>
              <a:buNone/>
            </a:pPr>
            <a:endParaRPr lang="zh-CN" altLang="en-US" sz="2000" dirty="0">
              <a:latin typeface="黑体" panose="02010609060101010101" charset="-122"/>
              <a:ea typeface="黑体" panose="02010609060101010101" charset="-122"/>
              <a:cs typeface="Times New Roman" panose="02020603050405020304" pitchFamily="18" charset="0"/>
            </a:endParaRPr>
          </a:p>
        </p:txBody>
      </p:sp>
      <p:sp>
        <p:nvSpPr>
          <p:cNvPr id="14" name="标题 1">
            <a:extLst>
              <a:ext uri="{FF2B5EF4-FFF2-40B4-BE49-F238E27FC236}">
                <a16:creationId xmlns:a16="http://schemas.microsoft.com/office/drawing/2014/main" id="{ADB55E86-6F9B-454F-B0D3-173CEBF83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310" y="642660"/>
            <a:ext cx="2412514" cy="648072"/>
          </a:xfrm>
        </p:spPr>
        <p:txBody>
          <a:bodyPr/>
          <a:lstStyle/>
          <a:p>
            <a:r>
              <a:rPr lang="en" altLang="zh-CN" kern="1200" dirty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Training Data.  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7E5B155-48B9-C645-A652-77952B2640BB}"/>
              </a:ext>
            </a:extLst>
          </p:cNvPr>
          <p:cNvSpPr/>
          <p:nvPr/>
        </p:nvSpPr>
        <p:spPr>
          <a:xfrm>
            <a:off x="1098411" y="2090212"/>
            <a:ext cx="4307589" cy="12874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" altLang="zh-CN" dirty="0"/>
              <a:t>Obtaining large labeled training data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CN" dirty="0"/>
              <a:t>manual labeling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CN" dirty="0"/>
              <a:t>training with highly noisy training data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05ABE11-6E08-6C45-9FEA-0FFF0A2F0CBC}"/>
              </a:ext>
            </a:extLst>
          </p:cNvPr>
          <p:cNvSpPr/>
          <p:nvPr/>
        </p:nvSpPr>
        <p:spPr>
          <a:xfrm>
            <a:off x="1098411" y="3897082"/>
            <a:ext cx="3608680" cy="17029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" altLang="zh-CN" dirty="0"/>
              <a:t>preprocessing of the training data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CN" dirty="0"/>
              <a:t>normalization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CN" dirty="0"/>
              <a:t>Augmentation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CN" dirty="0"/>
              <a:t>distorted training data</a:t>
            </a:r>
          </a:p>
        </p:txBody>
      </p:sp>
    </p:spTree>
  </p:cSld>
  <p:clrMapOvr>
    <a:masterClrMapping/>
  </p:clrMapOvr>
  <p:transition spd="med"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6|4.8|11.9|8.5|29.8|5.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6|4.8|11.9|8.5|29.8|5.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6|4.8|11.9|8.5|29.8|5.9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6|4.8|11.9|8.5|29.8|5.9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6|4.8|11.9|8.5|29.8|5.9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6|4.8|11.9|8.5|29.8|5.9"/>
</p:tagLst>
</file>

<file path=ppt/theme/theme1.xml><?xml version="1.0" encoding="utf-8"?>
<a:theme xmlns:a="http://schemas.openxmlformats.org/drawingml/2006/main" name="模板 中国科学院信息工程研究所PPT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7957</TotalTime>
  <Words>387</Words>
  <Application>Microsoft Macintosh PowerPoint</Application>
  <PresentationFormat>全屏显示(4:3)</PresentationFormat>
  <Paragraphs>113</Paragraphs>
  <Slides>15</Slides>
  <Notes>15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3" baseType="lpstr">
      <vt:lpstr>黑体</vt:lpstr>
      <vt:lpstr>宋体</vt:lpstr>
      <vt:lpstr>微软雅黑</vt:lpstr>
      <vt:lpstr>Arial</vt:lpstr>
      <vt:lpstr>Calibri</vt:lpstr>
      <vt:lpstr>Times New Roman</vt:lpstr>
      <vt:lpstr>Wingdings</vt:lpstr>
      <vt:lpstr>模板 中国科学院信息工程研究所PPT模板</vt:lpstr>
      <vt:lpstr>PowerPoint 演示文稿</vt:lpstr>
      <vt:lpstr>目录</vt:lpstr>
      <vt:lpstr>PowerPoint 演示文稿</vt:lpstr>
      <vt:lpstr>single-tenant scheduling</vt:lpstr>
      <vt:lpstr>multi-tenant scheduling</vt:lpstr>
      <vt:lpstr>PowerPoint 演示文稿</vt:lpstr>
      <vt:lpstr>目录</vt:lpstr>
      <vt:lpstr>PowerPoint 演示文稿</vt:lpstr>
      <vt:lpstr>Training Data.  </vt:lpstr>
      <vt:lpstr>Model Data.  </vt:lpstr>
      <vt:lpstr>目录</vt:lpstr>
      <vt:lpstr>Comparison Of Deep-learning Frameworks</vt:lpstr>
      <vt:lpstr>目录</vt:lpstr>
      <vt:lpstr>Conclusions </vt:lpstr>
      <vt:lpstr>PowerPoint 演示文稿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Gao</dc:creator>
  <cp:lastModifiedBy>Microsoft Office User</cp:lastModifiedBy>
  <cp:revision>1453</cp:revision>
  <dcterms:created xsi:type="dcterms:W3CDTF">2012-06-15T07:17:00Z</dcterms:created>
  <dcterms:modified xsi:type="dcterms:W3CDTF">2021-01-06T13:35:31Z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2052-11.3.0.9236</vt:lpwstr>
  </property>
</Properties>
</file>